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1"/>
  </p:sldMasterIdLst>
  <p:sldIdLst>
    <p:sldId id="256" r:id="rId2"/>
    <p:sldId id="276" r:id="rId3"/>
    <p:sldId id="257" r:id="rId4"/>
    <p:sldId id="279" r:id="rId5"/>
    <p:sldId id="278" r:id="rId6"/>
    <p:sldId id="272" r:id="rId7"/>
    <p:sldId id="286" r:id="rId8"/>
    <p:sldId id="281" r:id="rId9"/>
    <p:sldId id="282" r:id="rId10"/>
    <p:sldId id="284" r:id="rId11"/>
    <p:sldId id="259" r:id="rId12"/>
    <p:sldId id="288" r:id="rId13"/>
    <p:sldId id="287" r:id="rId14"/>
    <p:sldId id="289" r:id="rId15"/>
    <p:sldId id="266" r:id="rId16"/>
    <p:sldId id="290" r:id="rId17"/>
    <p:sldId id="291" r:id="rId18"/>
    <p:sldId id="273" r:id="rId19"/>
    <p:sldId id="262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1" autoAdjust="0"/>
    <p:restoredTop sz="94660"/>
  </p:normalViewPr>
  <p:slideViewPr>
    <p:cSldViewPr snapToGrid="0">
      <p:cViewPr>
        <p:scale>
          <a:sx n="125" d="100"/>
          <a:sy n="125" d="100"/>
        </p:scale>
        <p:origin x="1176" y="-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28806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74914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01665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86340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69348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60577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7698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3249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34151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87517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50001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162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Nepal Landscape Wallpapers - Top Free Nepal Landscape Backgrounds ...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5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6" t="18273" r="16548"/>
          <a:stretch/>
        </p:blipFill>
        <p:spPr bwMode="auto">
          <a:xfrm>
            <a:off x="-1" y="0"/>
            <a:ext cx="9144001" cy="575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-1" y="4343400"/>
            <a:ext cx="9144001" cy="25146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MID TERM DEFENSE</a:t>
            </a:r>
            <a:br>
              <a:rPr lang="en-US" sz="6600" b="1" dirty="0">
                <a:solidFill>
                  <a:schemeClr val="bg1"/>
                </a:solidFill>
              </a:rPr>
            </a:br>
            <a:endParaRPr lang="en-US" sz="6600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8759" y="3077528"/>
            <a:ext cx="5773579" cy="1640205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One Stop for trekking solution </a:t>
            </a:r>
          </a:p>
        </p:txBody>
      </p:sp>
      <p:sp>
        <p:nvSpPr>
          <p:cNvPr id="4" name="Subtitle 2"/>
          <p:cNvSpPr>
            <a:spLocks noGrp="1"/>
          </p:cNvSpPr>
          <p:nvPr/>
        </p:nvSpPr>
        <p:spPr>
          <a:xfrm>
            <a:off x="5276262" y="5151835"/>
            <a:ext cx="3274219" cy="1029176"/>
          </a:xfrm>
          <a:prstGeom prst="rect">
            <a:avLst/>
          </a:prstGeom>
        </p:spPr>
        <p:txBody>
          <a:bodyPr vert="horz" lIns="68580" tIns="34290" rIns="68580" bIns="34290" rtlCol="0">
            <a:normAutofit fontScale="9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</a:rPr>
              <a:t>BCA 4 </a:t>
            </a:r>
            <a:r>
              <a:rPr lang="en-US" sz="1800" dirty="0" err="1">
                <a:solidFill>
                  <a:schemeClr val="bg1"/>
                </a:solidFill>
              </a:rPr>
              <a:t>th</a:t>
            </a:r>
            <a:r>
              <a:rPr lang="en-US" sz="1800" dirty="0">
                <a:solidFill>
                  <a:schemeClr val="bg1"/>
                </a:solidFill>
              </a:rPr>
              <a:t> Semester</a:t>
            </a:r>
          </a:p>
          <a:p>
            <a:r>
              <a:rPr lang="en-US" sz="1800" dirty="0" err="1">
                <a:solidFill>
                  <a:schemeClr val="bg1"/>
                </a:solidFill>
              </a:rPr>
              <a:t>Laxmi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Thami</a:t>
            </a:r>
            <a:r>
              <a:rPr lang="en-US" sz="1800" dirty="0">
                <a:solidFill>
                  <a:schemeClr val="bg1"/>
                </a:solidFill>
              </a:rPr>
              <a:t> (6-2-263-16-2021)</a:t>
            </a:r>
          </a:p>
          <a:p>
            <a:r>
              <a:rPr lang="en-US" sz="1800" dirty="0">
                <a:solidFill>
                  <a:schemeClr val="bg1"/>
                </a:solidFill>
              </a:rPr>
              <a:t>Siddhartha </a:t>
            </a:r>
            <a:r>
              <a:rPr lang="en-US" sz="1800" dirty="0" err="1">
                <a:solidFill>
                  <a:schemeClr val="bg1"/>
                </a:solidFill>
              </a:rPr>
              <a:t>Shakya</a:t>
            </a:r>
            <a:r>
              <a:rPr lang="en-US" sz="1800" dirty="0">
                <a:solidFill>
                  <a:schemeClr val="bg1"/>
                </a:solidFill>
              </a:rPr>
              <a:t>(6-2-263-29-2021)</a:t>
            </a:r>
          </a:p>
        </p:txBody>
      </p:sp>
      <p:sp>
        <p:nvSpPr>
          <p:cNvPr id="5" name="Subtitle 2"/>
          <p:cNvSpPr>
            <a:spLocks noGrp="1"/>
          </p:cNvSpPr>
          <p:nvPr/>
        </p:nvSpPr>
        <p:spPr>
          <a:xfrm>
            <a:off x="-564629" y="5296275"/>
            <a:ext cx="4671536" cy="856298"/>
          </a:xfrm>
          <a:prstGeom prst="rect">
            <a:avLst/>
          </a:prstGeom>
        </p:spPr>
        <p:txBody>
          <a:bodyPr vert="horz" lIns="68580" tIns="34290" rIns="68580" bIns="34290" rtlCol="0">
            <a:normAutofit fontScale="9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</a:rPr>
              <a:t>Kamal </a:t>
            </a:r>
            <a:r>
              <a:rPr lang="en-US" sz="1800" dirty="0" err="1">
                <a:solidFill>
                  <a:schemeClr val="bg1"/>
                </a:solidFill>
              </a:rPr>
              <a:t>Tamrakar</a:t>
            </a: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HOD/CO-ORDINATOR</a:t>
            </a:r>
          </a:p>
          <a:p>
            <a:r>
              <a:rPr lang="en-US" sz="1800" dirty="0">
                <a:solidFill>
                  <a:schemeClr val="bg1"/>
                </a:solidFill>
              </a:rPr>
              <a:t>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241" y="185219"/>
            <a:ext cx="9162241" cy="667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256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Nepal Trekking Packing List | 10 Essential In Packing Lists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3000"/>
                    </a14:imgEffect>
                    <a14:imgEffect>
                      <a14:brightnessContrast bright="-4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23900" y="-15875"/>
            <a:ext cx="10363200" cy="6915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248790"/>
            <a:ext cx="7886700" cy="1325563"/>
          </a:xfrm>
        </p:spPr>
        <p:txBody>
          <a:bodyPr/>
          <a:lstStyle/>
          <a:p>
            <a:pPr marL="457200" indent="-457200"/>
            <a:r>
              <a:rPr lang="en-US" dirty="0">
                <a:solidFill>
                  <a:schemeClr val="bg1"/>
                </a:solidFill>
              </a:rPr>
              <a:t>5.TABLE IN DATABASE SCHEMA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:\Users\Admin\Downloads\OneStopTrekkingGear -Database Schema (1)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8888" y="145143"/>
            <a:ext cx="5502910" cy="548513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4267199" y="6197601"/>
            <a:ext cx="2525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DATABASE SCHEMA </a:t>
            </a:r>
          </a:p>
        </p:txBody>
      </p:sp>
    </p:spTree>
    <p:extLst>
      <p:ext uri="{BB962C8B-B14F-4D97-AF65-F5344CB8AC3E}">
        <p14:creationId xmlns:p14="http://schemas.microsoft.com/office/powerpoint/2010/main" val="31313920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41818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Nepal Trekking Packing List | 10 Essential In Packing Lists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3000"/>
                    </a14:imgEffect>
                    <a14:imgEffect>
                      <a14:brightnessContrast bright="-4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23900" y="-15875"/>
            <a:ext cx="10363200" cy="6915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5396" y="2779197"/>
            <a:ext cx="5344668" cy="1325563"/>
          </a:xfrm>
        </p:spPr>
        <p:txBody>
          <a:bodyPr/>
          <a:lstStyle/>
          <a:p>
            <a:pPr marL="457200" indent="-457200"/>
            <a:r>
              <a:rPr lang="en-US" dirty="0">
                <a:solidFill>
                  <a:schemeClr val="bg1"/>
                </a:solidFill>
              </a:rPr>
              <a:t>6. GANTT CHART</a:t>
            </a:r>
          </a:p>
        </p:txBody>
      </p:sp>
    </p:spTree>
    <p:extLst>
      <p:ext uri="{BB962C8B-B14F-4D97-AF65-F5344CB8AC3E}">
        <p14:creationId xmlns:p14="http://schemas.microsoft.com/office/powerpoint/2010/main" val="41789480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/>
              <a:t>Gantt chart</a:t>
            </a:r>
          </a:p>
        </p:txBody>
      </p:sp>
      <p:pic>
        <p:nvPicPr>
          <p:cNvPr id="4" name="Content Placeholder 3" descr="gantt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909" y="1538516"/>
            <a:ext cx="8750182" cy="37063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Nepal Trekking Packing List | 10 Essential In Packing Lists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3000"/>
                    </a14:imgEffect>
                    <a14:imgEffect>
                      <a14:brightnessContrast bright="-4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23900" y="-15875"/>
            <a:ext cx="10363200" cy="6915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5396" y="2779197"/>
            <a:ext cx="5344668" cy="1325563"/>
          </a:xfrm>
        </p:spPr>
        <p:txBody>
          <a:bodyPr/>
          <a:lstStyle/>
          <a:p>
            <a:pPr marL="457200" indent="-457200"/>
            <a:r>
              <a:rPr lang="en-US" dirty="0">
                <a:solidFill>
                  <a:schemeClr val="bg1"/>
                </a:solidFill>
              </a:rPr>
              <a:t>7.SCREEN LAYOUT</a:t>
            </a:r>
          </a:p>
        </p:txBody>
      </p:sp>
    </p:spTree>
    <p:extLst>
      <p:ext uri="{BB962C8B-B14F-4D97-AF65-F5344CB8AC3E}">
        <p14:creationId xmlns:p14="http://schemas.microsoft.com/office/powerpoint/2010/main" val="16398727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91065-FA98-4054-B357-16B5651DA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4241A-0C93-4D8E-AA3D-E6E5AA1A0C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3151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iking Gear - The ABCs About The Perfect Hiking Gear - Best Hiking Gear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2000"/>
                    </a14:imgEffect>
                    <a14:imgEffect>
                      <a14:colorTemperature colorTemp="5600"/>
                    </a14:imgEffect>
                    <a14:imgEffect>
                      <a14:saturation sat="72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1" y="0"/>
            <a:ext cx="9144000" cy="717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Expected Outcome</a:t>
            </a:r>
            <a:br>
              <a:rPr lang="en-US" b="1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Cultural and Local Engagement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Community Involvement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Participation in Tourism Promotion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3040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Nepal Trekking Equipment and Gear List - What to Bring | Switchback Travel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2000"/>
                    </a14:imgEffect>
                    <a14:imgEffect>
                      <a14:brightnessContrast bright="-2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4801" y="-12700"/>
            <a:ext cx="10415263" cy="694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Limitation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Dependency on third-party suppliers and logistics may lead to delays.</a:t>
            </a:r>
          </a:p>
          <a:p>
            <a:r>
              <a:rPr lang="en-US" sz="2000" dirty="0">
                <a:solidFill>
                  <a:schemeClr val="bg1"/>
                </a:solidFill>
              </a:rPr>
              <a:t>Security vulnerabilities in online transactions.</a:t>
            </a:r>
          </a:p>
          <a:p>
            <a:r>
              <a:rPr lang="en-US" sz="2000" dirty="0">
                <a:solidFill>
                  <a:schemeClr val="bg1"/>
                </a:solidFill>
              </a:rPr>
              <a:t>Competition from established offline and online retailers.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8 Things to Know Before Trekking in Nepal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3000"/>
                    </a14:imgEffect>
                    <a14:imgEffect>
                      <a14:brightnessContrast bright="-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87827" y="0"/>
            <a:ext cx="1031965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90689"/>
            <a:ext cx="7886700" cy="4351338"/>
          </a:xfrm>
        </p:spPr>
        <p:txBody>
          <a:bodyPr>
            <a:normAutofit/>
          </a:bodyPr>
          <a:lstStyle/>
          <a:p>
            <a:pPr marL="457200" indent="-457200" algn="just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INTRODUCTION</a:t>
            </a:r>
          </a:p>
          <a:p>
            <a:pPr marL="457200" indent="-457200" algn="just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DFD 0,1</a:t>
            </a:r>
          </a:p>
          <a:p>
            <a:pPr marL="457200" indent="-457200" algn="just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USE CASE DIAGRAM</a:t>
            </a:r>
          </a:p>
          <a:p>
            <a:pPr marL="457200" indent="-457200" algn="just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ACTIVITY DIAGRAM</a:t>
            </a:r>
          </a:p>
          <a:p>
            <a:pPr marL="457200" indent="-457200" algn="just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TABLE IN DATABASE SCHEMA</a:t>
            </a:r>
          </a:p>
          <a:p>
            <a:pPr marL="457200" indent="-457200" algn="just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GANTT CHART</a:t>
            </a:r>
          </a:p>
          <a:p>
            <a:pPr marL="457200" indent="-457200" algn="just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SCREEN LAYOUT</a:t>
            </a:r>
          </a:p>
          <a:p>
            <a:pPr marL="457200" indent="-457200" algn="just">
              <a:buAutoNum type="arabicPeriod"/>
            </a:pP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5223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NY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4184" y="1333502"/>
            <a:ext cx="3154680" cy="41248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ow To Save Money On Camping And Hiking Equipment – Beat the Trail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57000" contras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-646928"/>
            <a:ext cx="8988425" cy="7504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1479" y="3054193"/>
            <a:ext cx="7886700" cy="994172"/>
          </a:xfrm>
        </p:spPr>
        <p:txBody>
          <a:bodyPr/>
          <a:lstStyle/>
          <a:p>
            <a:pPr algn="ctr"/>
            <a:r>
              <a:rPr lang="en-US" sz="4950" b="1" dirty="0">
                <a:solidFill>
                  <a:schemeClr val="bg1"/>
                </a:solidFill>
              </a:rPr>
              <a:t>Thank You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8 Things to Know Before Trekking in Nepal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3000"/>
                    </a14:imgEffect>
                    <a14:imgEffect>
                      <a14:brightnessContrast bright="-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87827" y="0"/>
            <a:ext cx="1031965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000" dirty="0">
                <a:solidFill>
                  <a:schemeClr val="bg1"/>
                </a:solidFill>
              </a:rPr>
              <a:t> Development of a unique e-commerce website targeting Nepal's trekking market.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</a:rPr>
              <a:t> Leveraging Nepal's trekking landscape and cultural heritage.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</a:rPr>
              <a:t> Offering a one-stop destination for adventurous travelers.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</a:rPr>
              <a:t> Providing curated selection of trekking gear, personalized recommendations, and local expertise.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</a:rPr>
              <a:t> Utilizing CRUD for achieving necessary functionality.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No description available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637" y="1376000"/>
            <a:ext cx="7886700" cy="2164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557586" y="5043489"/>
            <a:ext cx="1350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DFD LEVEL 0</a:t>
            </a:r>
          </a:p>
        </p:txBody>
      </p:sp>
    </p:spTree>
    <p:extLst>
      <p:ext uri="{BB962C8B-B14F-4D97-AF65-F5344CB8AC3E}">
        <p14:creationId xmlns:p14="http://schemas.microsoft.com/office/powerpoint/2010/main" val="3966359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16075" y="479424"/>
            <a:ext cx="5254625" cy="44037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3700463" y="5900738"/>
            <a:ext cx="1350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DFD LEVEL 1</a:t>
            </a:r>
          </a:p>
        </p:txBody>
      </p:sp>
    </p:spTree>
    <p:extLst>
      <p:ext uri="{BB962C8B-B14F-4D97-AF65-F5344CB8AC3E}">
        <p14:creationId xmlns:p14="http://schemas.microsoft.com/office/powerpoint/2010/main" val="862057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Nepal Trekking Packing List | 10 Essential In Packing Lists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3000"/>
                    </a14:imgEffect>
                    <a14:imgEffect>
                      <a14:brightnessContrast bright="-4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23900" y="-15875"/>
            <a:ext cx="10363200" cy="6915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1530" y="2116416"/>
            <a:ext cx="7886700" cy="1325563"/>
          </a:xfrm>
        </p:spPr>
        <p:txBody>
          <a:bodyPr/>
          <a:lstStyle/>
          <a:p>
            <a:pPr lvl="0"/>
            <a:r>
              <a:rPr lang="en-US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3.</a:t>
            </a: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USE CASE DIAGRAM</a:t>
            </a:r>
            <a:endParaRPr lang="en-US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62123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35794" y="172267"/>
            <a:ext cx="3901440" cy="564261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3976914" y="6371771"/>
            <a:ext cx="2116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 CASE DIAGRAM </a:t>
            </a:r>
          </a:p>
        </p:txBody>
      </p:sp>
    </p:spTree>
    <p:extLst>
      <p:ext uri="{BB962C8B-B14F-4D97-AF65-F5344CB8AC3E}">
        <p14:creationId xmlns:p14="http://schemas.microsoft.com/office/powerpoint/2010/main" val="3320096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Nepal Trekking Packing List | 10 Essential In Packing Lists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3000"/>
                    </a14:imgEffect>
                    <a14:imgEffect>
                      <a14:brightnessContrast bright="-4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23900" y="-15875"/>
            <a:ext cx="10363200" cy="6915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248790"/>
            <a:ext cx="78867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4.ACTIVITY DIAGRAM</a:t>
            </a:r>
            <a:endParaRPr lang="en-US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70549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Activity diagram for online shopping webs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9431" y="0"/>
            <a:ext cx="710476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5755577"/>
      </p:ext>
    </p:extLst>
  </p:cSld>
  <p:clrMapOvr>
    <a:masterClrMapping/>
  </p:clrMapOvr>
</p:sld>
</file>

<file path=ppt/theme/theme1.xml><?xml version="1.0" encoding="utf-8"?>
<a:theme xmlns:a="http://schemas.openxmlformats.org/drawingml/2006/main" name="1_Blue Waves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242</TotalTime>
  <Words>176</Words>
  <Application>Microsoft Office PowerPoint</Application>
  <PresentationFormat>On-screen Show (4:3)</PresentationFormat>
  <Paragraphs>40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1_Blue Waves</vt:lpstr>
      <vt:lpstr>MID TERM DEFENSE </vt:lpstr>
      <vt:lpstr>PowerPoint Presentation</vt:lpstr>
      <vt:lpstr>Introduction</vt:lpstr>
      <vt:lpstr>PowerPoint Presentation</vt:lpstr>
      <vt:lpstr>PowerPoint Presentation</vt:lpstr>
      <vt:lpstr>3.USE CASE DIAGRAM</vt:lpstr>
      <vt:lpstr>PowerPoint Presentation</vt:lpstr>
      <vt:lpstr>4.ACTIVITY DIAGRAM</vt:lpstr>
      <vt:lpstr>PowerPoint Presentation</vt:lpstr>
      <vt:lpstr>PowerPoint Presentation</vt:lpstr>
      <vt:lpstr>5.TABLE IN DATABASE SCHEMA</vt:lpstr>
      <vt:lpstr>PowerPoint Presentation</vt:lpstr>
      <vt:lpstr>PowerPoint Presentation</vt:lpstr>
      <vt:lpstr>6. GANTT CHART</vt:lpstr>
      <vt:lpstr>Gantt chart</vt:lpstr>
      <vt:lpstr>7.SCREEN LAYOUT</vt:lpstr>
      <vt:lpstr>PowerPoint Presentation</vt:lpstr>
      <vt:lpstr>Expected Outcome </vt:lpstr>
      <vt:lpstr>Limitation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Janamaitri Multiple Campus</dc:title>
  <dc:creator>DELL</dc:creator>
  <cp:lastModifiedBy>Siddhartha shakya</cp:lastModifiedBy>
  <cp:revision>41</cp:revision>
  <dcterms:created xsi:type="dcterms:W3CDTF">2024-02-24T17:10:00Z</dcterms:created>
  <dcterms:modified xsi:type="dcterms:W3CDTF">2024-03-28T10:13:48Z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CD5CA5C8981147B6840E6625EDAEF8DF_13</vt:lpwstr>
  </property>
  <property fmtid="{D5CDD505-2E9C-101B-9397-08002B2CF9AE}" pid="3" name="KSOProductBuildVer">
    <vt:lpwstr>1033-12.2.0.13431</vt:lpwstr>
  </property>
</Properties>
</file>

<file path=docProps/thumbnail.jpeg>
</file>